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3004800" cy="9753600"/>
  <p:notesSz cx="6858000" cy="9144000"/>
  <p:defaultTextStyle>
    <a:defPPr>
      <a:defRPr lang="en-US"/>
    </a:defPPr>
    <a:lvl1pPr marL="0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71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342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513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684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856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7027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3198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369" algn="l" defTabSz="1092342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"/>
          <p:cNvSpPr/>
          <p:nvPr userDrawn="1"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Line"/>
          <p:cNvSpPr/>
          <p:nvPr userDrawn="1"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" name="Line"/>
          <p:cNvSpPr/>
          <p:nvPr userDrawn="1"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" name="Line"/>
          <p:cNvSpPr/>
          <p:nvPr userDrawn="1"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" name="Text"/>
          <p:cNvSpPr/>
          <p:nvPr userDrawn="1"/>
        </p:nvSpPr>
        <p:spPr>
          <a:xfrm>
            <a:off x="5808885" y="5486400"/>
            <a:ext cx="67583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" name="pasted-image.tiff" descr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185436" y="6993011"/>
            <a:ext cx="228600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 descr="pasted-image.tif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8051" y="8185331"/>
            <a:ext cx="166077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Screen Shot 2017-05-15 at 7.23.02 PM.png" descr="Screen Shot 2017-05-15 at 7.23.02 PM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647326" y="3551144"/>
            <a:ext cx="12141948" cy="2071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 descr="pasted-image.tiff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20" y="7128423"/>
            <a:ext cx="1567891" cy="15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632474" y="483501"/>
            <a:ext cx="12171652" cy="27893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19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9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Directorate General of Drug Administration"/>
          <p:cNvSpPr>
            <a:spLocks noGrp="1"/>
          </p:cNvSpPr>
          <p:nvPr>
            <p:ph type="body" idx="4294967295"/>
          </p:nvPr>
        </p:nvSpPr>
        <p:spPr>
          <a:xfrm>
            <a:off x="0" y="6096000"/>
            <a:ext cx="7200900" cy="508000"/>
          </a:xfrm>
          <a:prstGeom prst="rect">
            <a:avLst/>
          </a:prstGeom>
        </p:spPr>
        <p:txBody>
          <a:bodyPr/>
          <a:lstStyle/>
          <a:p>
            <a:r>
              <a:t>Directorate General of Drug Administration</a:t>
            </a:r>
          </a:p>
        </p:txBody>
      </p:sp>
      <p:sp>
        <p:nvSpPr>
          <p:cNvPr id="134" name="Presenting  Mobile Application, “Drug Admin” for reporting counterfeit medicine detection overpricing &amp; ADR reporting."/>
          <p:cNvSpPr>
            <a:spLocks noGrp="1"/>
          </p:cNvSpPr>
          <p:nvPr>
            <p:ph type="title" idx="4294967295"/>
          </p:nvPr>
        </p:nvSpPr>
        <p:spPr>
          <a:xfrm>
            <a:off x="0" y="6680200"/>
            <a:ext cx="7200900" cy="2413000"/>
          </a:xfrm>
          <a:prstGeom prst="rect">
            <a:avLst/>
          </a:prstGeom>
        </p:spPr>
        <p:txBody>
          <a:bodyPr/>
          <a:lstStyle>
            <a:lvl1pPr defTabSz="338835">
              <a:spcBef>
                <a:spcPts val="900"/>
              </a:spcBef>
              <a:defRPr sz="4059">
                <a:solidFill>
                  <a:srgbClr val="000000"/>
                </a:solidFill>
              </a:defRPr>
            </a:lvl1pPr>
          </a:lstStyle>
          <a:p>
            <a:r>
              <a:t>Presenting  Mobile Application, “Drug Admin” for reporting counterfeit medicine detection overpricing &amp; ADR reporting.</a:t>
            </a:r>
          </a:p>
        </p:txBody>
      </p:sp>
    </p:spTree>
    <p:extLst>
      <p:ext uri="{BB962C8B-B14F-4D97-AF65-F5344CB8AC3E}">
        <p14:creationId xmlns:p14="http://schemas.microsoft.com/office/powerpoint/2010/main" val="7027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Storyboard Layouts</vt:lpstr>
      <vt:lpstr>Presenting  Mobile Application, “Drug Admin” for reporting counterfeit medicine detection overpricing &amp; ADR reporting.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ppt muhida2i_11.08.2018</dc:title>
  <dc:creator>DGDA</dc:creator>
  <dc:description>Presenting  Mobile Application, “Drug Admin” for reporting counterfeit medicine detection overpricing &amp; ADR reporting.</dc:description>
  <cp:lastModifiedBy>Sarine hossain Raju</cp:lastModifiedBy>
  <cp:revision>22</cp:revision>
  <dcterms:modified xsi:type="dcterms:W3CDTF">2018-12-29T09:23:00Z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final ppt muhida2i_11.08.2018</vt:lpwstr>
  </property>
  <property fmtid="{D5CDD505-2E9C-101B-9397-08002B2CF9AE}" pid="3" name="SlideDescription">
    <vt:lpwstr>Presenting  Mobile Application, “Drug Admin” for reporting counterfeit medicine detection overpricing &amp; ADR reporting.</vt:lpwstr>
  </property>
</Properties>
</file>